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4" r:id="rId2"/>
    <p:sldId id="282" r:id="rId3"/>
    <p:sldId id="256" r:id="rId4"/>
    <p:sldId id="265" r:id="rId5"/>
    <p:sldId id="266" r:id="rId6"/>
    <p:sldId id="267" r:id="rId7"/>
    <p:sldId id="268" r:id="rId8"/>
    <p:sldId id="269" r:id="rId9"/>
    <p:sldId id="259" r:id="rId10"/>
    <p:sldId id="257" r:id="rId11"/>
    <p:sldId id="281" r:id="rId12"/>
    <p:sldId id="262" r:id="rId13"/>
    <p:sldId id="270" r:id="rId14"/>
    <p:sldId id="271" r:id="rId15"/>
    <p:sldId id="276" r:id="rId16"/>
    <p:sldId id="272" r:id="rId17"/>
    <p:sldId id="277" r:id="rId18"/>
    <p:sldId id="278" r:id="rId19"/>
    <p:sldId id="279" r:id="rId20"/>
    <p:sldId id="280" r:id="rId21"/>
    <p:sldId id="263" r:id="rId22"/>
    <p:sldId id="258" r:id="rId23"/>
    <p:sldId id="275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53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Connection Types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4635" y="6572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1791" y="7643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Connections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1791" y="1101923"/>
            <a:ext cx="25967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Uses GPIO pins (D0-D8 on NodeMCU)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61791" y="1316236"/>
            <a:ext cx="2337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For ON/OFF or HIGH/LOW signals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61791" y="1530548"/>
            <a:ext cx="3123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Push buttons, LEDs, relay modules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1791" y="174486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43284" y="1744861"/>
            <a:ext cx="7228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466115" y="1744861"/>
            <a:ext cx="330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796736" y="1744861"/>
            <a:ext cx="19196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digitalWrite()/digitalRead()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54635" y="220027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61791" y="230743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 Connection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61791" y="2644973"/>
            <a:ext cx="24114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ESP8266 has one analog input (A0)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61791" y="2859286"/>
            <a:ext cx="22352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10-bit resolution (0-1023 values)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61791" y="3073598"/>
            <a:ext cx="278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Potentiometers, light sensors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61791" y="328791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743284" y="3287911"/>
            <a:ext cx="9412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analogRead()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1684557" y="3287911"/>
            <a:ext cx="5946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54635" y="37433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61791" y="38504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 Protocols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361791" y="418802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2679" y="4188023"/>
            <a:ext cx="228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I2C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681000" y="4188023"/>
            <a:ext cx="2450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multiple sensors (SDA/SCL pins)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1791" y="4402336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2679" y="4402336"/>
            <a:ext cx="224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SPI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676730" y="4402336"/>
            <a:ext cx="2619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Faster data transfer (MOSI/MISO/SCK)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61791" y="4616648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0" name="Text 27"/>
          <p:cNvSpPr/>
          <p:nvPr/>
        </p:nvSpPr>
        <p:spPr>
          <a:xfrm>
            <a:off x="452679" y="4616648"/>
            <a:ext cx="382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UART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834869" y="4616648"/>
            <a:ext cx="2043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Serial communication (TX/RX)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1791" y="4830961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452679" y="4830961"/>
            <a:ext cx="620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OneWire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1072901" y="4830961"/>
            <a:ext cx="2643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temperature sensors like DS18B20 </a:t>
            </a:r>
            <a:endParaRPr lang="en-US" sz="1046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667" y="775078"/>
            <a:ext cx="2601274" cy="1734182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581842" y="256641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NodeMCU Pinout Reference</a:t>
            </a:r>
            <a:endParaRPr lang="en-US" sz="837" dirty="0"/>
          </a:p>
        </p:txBody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02" y="2767309"/>
            <a:ext cx="2539604" cy="1693069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4826635" y="461129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DHT11 Temperature Sensor Connection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Programming Concepts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6911" y="60986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4067" y="71701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Code 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4067" y="1054560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54955" y="1054560"/>
            <a:ext cx="4986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setup()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953594" y="1054560"/>
            <a:ext cx="21394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once at the start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4067" y="126887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4955" y="1268873"/>
            <a:ext cx="4077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862734" y="1268873"/>
            <a:ext cx="17562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repeatedly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64067" y="1483185"/>
            <a:ext cx="2183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Variable declarations at the top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64067" y="1697498"/>
            <a:ext cx="2001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Custom functions as needed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56911" y="2037071"/>
            <a:ext cx="4143375" cy="16144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64067" y="2144227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Functions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64067" y="248176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54955" y="2481769"/>
            <a:ext cx="14321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pinMode(pin, mode)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1887137" y="2481769"/>
            <a:ext cx="2008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Configures a pin as INPUT or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64067" y="2696082"/>
            <a:ext cx="5658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364067" y="2910394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454955" y="2910394"/>
            <a:ext cx="1643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digitalWrite(pin, value)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098603" y="2910394"/>
            <a:ext cx="17983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Sets the pin HIGH or LOW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64067" y="3124707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4955" y="3124707"/>
            <a:ext cx="11401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digitalRead(pin)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1595108" y="3124707"/>
            <a:ext cx="18645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Reads the value from a pin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4067" y="333901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4955" y="3339019"/>
            <a:ext cx="694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delay(ms)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1149210" y="3339019"/>
            <a:ext cx="2636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Pauses the program for specified time </a:t>
            </a:r>
            <a:endParaRPr lang="en-US" sz="1046" dirty="0"/>
          </a:p>
        </p:txBody>
      </p:sp>
      <p:sp>
        <p:nvSpPr>
          <p:cNvPr id="29" name="Shape 26"/>
          <p:cNvSpPr/>
          <p:nvPr/>
        </p:nvSpPr>
        <p:spPr>
          <a:xfrm>
            <a:off x="256911" y="369744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4067" y="380459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Uploading and Testing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364067" y="4142140"/>
            <a:ext cx="28453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Click the upload button (right arrow icon)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4067" y="4356452"/>
            <a:ext cx="25230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Wait for code to compile and upload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364067" y="4570765"/>
            <a:ext cx="2739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Check the Serial Monitor for debugging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364067" y="4785077"/>
            <a:ext cx="3253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Observe the board and connected components </a:t>
            </a:r>
            <a:endParaRPr lang="en-US" sz="1046" dirty="0"/>
          </a:p>
        </p:txBody>
      </p:sp>
      <p:sp>
        <p:nvSpPr>
          <p:cNvPr id="35" name="Shape 32"/>
          <p:cNvSpPr/>
          <p:nvPr/>
        </p:nvSpPr>
        <p:spPr>
          <a:xfrm>
            <a:off x="4714875" y="885825"/>
            <a:ext cx="4143375" cy="165732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4822031" y="9929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Code Example</a:t>
            </a:r>
            <a:endParaRPr lang="en-US" sz="1350" dirty="0"/>
          </a:p>
        </p:txBody>
      </p:sp>
      <p:sp>
        <p:nvSpPr>
          <p:cNvPr id="37" name="Shape 34"/>
          <p:cNvSpPr/>
          <p:nvPr/>
        </p:nvSpPr>
        <p:spPr>
          <a:xfrm>
            <a:off x="4822031" y="1321594"/>
            <a:ext cx="3929063" cy="1114397"/>
          </a:xfrm>
          <a:prstGeom prst="rect">
            <a:avLst/>
          </a:prstGeom>
          <a:solidFill>
            <a:srgbClr val="1118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929188" y="1430536"/>
            <a:ext cx="12434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LED Blink Example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172646" y="1430536"/>
            <a:ext cx="22536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void setup() { pinMode(LED_BUILTIN, 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4929188" y="1610553"/>
            <a:ext cx="615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OUTPUT); 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544889" y="1610553"/>
            <a:ext cx="14192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Set LED pin as output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6964124" y="1610553"/>
            <a:ext cx="8318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void loop() { 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4929188" y="1790570"/>
            <a:ext cx="20291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digitalWrite(LED_BUILTIN, HIGH); 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6958319" y="1790570"/>
            <a:ext cx="8630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LED on</a:t>
            </a:r>
            <a:endParaRPr lang="en-US" sz="942" dirty="0"/>
          </a:p>
        </p:txBody>
      </p:sp>
      <p:sp>
        <p:nvSpPr>
          <p:cNvPr id="45" name="Text 42"/>
          <p:cNvSpPr/>
          <p:nvPr/>
        </p:nvSpPr>
        <p:spPr>
          <a:xfrm>
            <a:off x="7821402" y="1790570"/>
            <a:ext cx="7617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4929188" y="1970587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6108213" y="1970587"/>
            <a:ext cx="2018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digitalWrite(LED_BUILTIN, LOW); 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8126546" y="1970587"/>
            <a:ext cx="4062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</a:t>
            </a:r>
            <a:endParaRPr lang="en-US" sz="942" dirty="0"/>
          </a:p>
        </p:txBody>
      </p:sp>
      <p:sp>
        <p:nvSpPr>
          <p:cNvPr id="49" name="Text 46"/>
          <p:cNvSpPr/>
          <p:nvPr/>
        </p:nvSpPr>
        <p:spPr>
          <a:xfrm>
            <a:off x="4929188" y="2150604"/>
            <a:ext cx="4324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off</a:t>
            </a:r>
            <a:endParaRPr lang="en-US" sz="942" dirty="0"/>
          </a:p>
        </p:txBody>
      </p:sp>
      <p:sp>
        <p:nvSpPr>
          <p:cNvPr id="50" name="Text 47"/>
          <p:cNvSpPr/>
          <p:nvPr/>
        </p:nvSpPr>
        <p:spPr>
          <a:xfrm>
            <a:off x="5361636" y="2150604"/>
            <a:ext cx="7951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51" name="Text 48"/>
          <p:cNvSpPr/>
          <p:nvPr/>
        </p:nvSpPr>
        <p:spPr>
          <a:xfrm>
            <a:off x="6156824" y="2150604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52" name="Text 49"/>
          <p:cNvSpPr/>
          <p:nvPr/>
        </p:nvSpPr>
        <p:spPr>
          <a:xfrm>
            <a:off x="7335850" y="2150604"/>
            <a:ext cx="823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942" dirty="0"/>
          </a:p>
        </p:txBody>
      </p:sp>
      <p:pic>
        <p:nvPicPr>
          <p:cNvPr id="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686022"/>
            <a:ext cx="3214688" cy="2143125"/>
          </a:xfrm>
          <a:prstGeom prst="rect">
            <a:avLst/>
          </a:prstGeom>
        </p:spPr>
      </p:pic>
      <p:sp>
        <p:nvSpPr>
          <p:cNvPr id="54" name="Text 50"/>
          <p:cNvSpPr/>
          <p:nvPr/>
        </p:nvSpPr>
        <p:spPr>
          <a:xfrm>
            <a:off x="4714875" y="4864866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 with ESP8266 Code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0D636D-09C3-E97A-3CF7-564160491611}"/>
              </a:ext>
            </a:extLst>
          </p:cNvPr>
          <p:cNvSpPr/>
          <p:nvPr/>
        </p:nvSpPr>
        <p:spPr>
          <a:xfrm>
            <a:off x="3230880" y="701040"/>
            <a:ext cx="2555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  <a:p>
            <a:pPr algn="ctr"/>
            <a:r>
              <a:rPr lang="en-US" dirty="0"/>
              <a:t>Analogue/Digital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EFBB43-F4FE-C53C-D2D5-221B2A341D34}"/>
              </a:ext>
            </a:extLst>
          </p:cNvPr>
          <p:cNvSpPr/>
          <p:nvPr/>
        </p:nvSpPr>
        <p:spPr>
          <a:xfrm>
            <a:off x="538480" y="2672080"/>
            <a:ext cx="2936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Hardware</a:t>
            </a:r>
          </a:p>
          <a:p>
            <a:pPr algn="ctr"/>
            <a:r>
              <a:rPr lang="en-US" dirty="0"/>
              <a:t>(Arduino/ESP/</a:t>
            </a:r>
          </a:p>
          <a:p>
            <a:pPr algn="ctr"/>
            <a:r>
              <a:rPr lang="en-US" dirty="0"/>
              <a:t>Raspberry)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C42D19-B930-7984-F0BE-5F4E4474CDAF}"/>
              </a:ext>
            </a:extLst>
          </p:cNvPr>
          <p:cNvSpPr/>
          <p:nvPr/>
        </p:nvSpPr>
        <p:spPr>
          <a:xfrm>
            <a:off x="5669282" y="2672080"/>
            <a:ext cx="2733038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Connection Type (</a:t>
            </a:r>
            <a:r>
              <a:rPr lang="en-US" dirty="0" err="1"/>
              <a:t>WiFi</a:t>
            </a:r>
            <a:r>
              <a:rPr lang="en-US" dirty="0"/>
              <a:t>/Bluetooth)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4A66EC2C-29FF-0779-1A38-0397639860CA}"/>
              </a:ext>
            </a:extLst>
          </p:cNvPr>
          <p:cNvSpPr/>
          <p:nvPr/>
        </p:nvSpPr>
        <p:spPr>
          <a:xfrm>
            <a:off x="1899920" y="120396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A35B15F-5F35-2FAB-5B8F-6B4227FA2AE4}"/>
              </a:ext>
            </a:extLst>
          </p:cNvPr>
          <p:cNvSpPr/>
          <p:nvPr/>
        </p:nvSpPr>
        <p:spPr>
          <a:xfrm rot="5400000">
            <a:off x="6162041" y="123444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9D001C-D588-59C4-9A78-33B40252C7D0}"/>
              </a:ext>
            </a:extLst>
          </p:cNvPr>
          <p:cNvSpPr/>
          <p:nvPr/>
        </p:nvSpPr>
        <p:spPr>
          <a:xfrm>
            <a:off x="4124960" y="3075941"/>
            <a:ext cx="1219200" cy="518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103632" y="118209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3356</Words>
  <Application>Microsoft Macintosh PowerPoint</Application>
  <PresentationFormat>On-screen Show (16:9)</PresentationFormat>
  <Paragraphs>598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23</cp:revision>
  <dcterms:created xsi:type="dcterms:W3CDTF">2025-07-15T09:05:21Z</dcterms:created>
  <dcterms:modified xsi:type="dcterms:W3CDTF">2025-07-29T01:45:42Z</dcterms:modified>
</cp:coreProperties>
</file>